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3"/>
  </p:notesMasterIdLst>
  <p:handoutMasterIdLst>
    <p:handoutMasterId r:id="rId14"/>
  </p:handoutMasterIdLst>
  <p:sldIdLst>
    <p:sldId id="256" r:id="rId4"/>
    <p:sldId id="264" r:id="rId5"/>
    <p:sldId id="262" r:id="rId6"/>
    <p:sldId id="260" r:id="rId7"/>
    <p:sldId id="258" r:id="rId8"/>
    <p:sldId id="266" r:id="rId9"/>
    <p:sldId id="259" r:id="rId10"/>
    <p:sldId id="261" r:id="rId11"/>
    <p:sldId id="279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2838BEF-8BB2-4498-84A7-C5851F593DF1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74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DF23CD2-3E56-4204-B9DC-77CEE6C4FDE8}" type="datetime1">
              <a:rPr lang="ru-RU" smtClean="0"/>
              <a:t>пн 06.05.19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55C2A-A926-4E5C-93A1-52366FC6787C}" type="datetime1">
              <a:rPr lang="ru-RU" smtClean="0"/>
              <a:pPr/>
              <a:t>пн 06.05.19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818732-FA64-4F57-8EE6-57AA70E1F1E0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5363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722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129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9168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496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108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387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4928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6514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644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84058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3163899"/>
            <a:ext cx="4860000" cy="1800000"/>
          </a:xfrm>
          <a:solidFill>
            <a:schemeClr val="bg1"/>
          </a:solidFill>
          <a:ln>
            <a:noFill/>
          </a:ln>
        </p:spPr>
        <p:txBody>
          <a:bodyPr lIns="180000" tIns="72000" rIns="180000" bIns="72000" rtlCol="0" anchor="ctr"/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Заголовок титульного слайда 1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" y="5119698"/>
            <a:ext cx="4860000" cy="836602"/>
          </a:xfrm>
          <a:solidFill>
            <a:schemeClr val="bg1"/>
          </a:solidFill>
        </p:spPr>
        <p:txBody>
          <a:bodyPr lIns="180000" tIns="72000" rIns="180000" bIns="72000" rtlCol="0" anchor="ctr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3114E411-DCD8-47C4-8385-C03FBB18B180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D5BF3746-E60B-4321-998E-07F04440CEAC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xmlns="" id="{5CA0D6D2-4DA0-4AEE-95C1-E8BDD051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xmlns="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xmlns="" id="{1423F09E-5021-4E1D-A4A8-174F779F2749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3546675" cy="282813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9" name="Объект 3">
            <a:extLst>
              <a:ext uri="{FF2B5EF4-FFF2-40B4-BE49-F238E27FC236}">
                <a16:creationId xmlns:a16="http://schemas.microsoft.com/office/drawing/2014/main" xmlns="" id="{F7C3D0F0-8880-4132-9B6F-33B2D7437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3546675" cy="2828138"/>
          </a:xfrm>
        </p:spPr>
        <p:txBody>
          <a:bodyPr rtlCol="0"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9CBDEF46-1F51-42D2-A43C-36A28ECB34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3554451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xmlns="" id="{9CA11096-D31C-4BD0-AFF9-7575C5E8E5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353851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xmlns="" id="{6438B210-DE07-4BDD-BDB3-2A3DF619BED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59785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000" i="1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2" name="Рисунок 3">
            <a:extLst>
              <a:ext uri="{FF2B5EF4-FFF2-40B4-BE49-F238E27FC236}">
                <a16:creationId xmlns:a16="http://schemas.microsoft.com/office/drawing/2014/main" xmlns="" id="{FAD6E0EA-E35F-4E2B-869F-7A912C4CB6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722468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000" i="1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285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3">
            <a:extLst>
              <a:ext uri="{FF2B5EF4-FFF2-40B4-BE49-F238E27FC236}">
                <a16:creationId xmlns:a16="http://schemas.microsoft.com/office/drawing/2014/main" xmlns="" id="{72C502DE-CADD-4CC1-972E-2007199550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Название раздела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xmlns="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1084" y="1949641"/>
            <a:ext cx="3635083" cy="36350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Название раздела</a:t>
            </a:r>
          </a:p>
        </p:txBody>
      </p:sp>
      <p:sp>
        <p:nvSpPr>
          <p:cNvPr id="15" name="Текст 9">
            <a:extLst>
              <a:ext uri="{FF2B5EF4-FFF2-40B4-BE49-F238E27FC236}">
                <a16:creationId xmlns:a16="http://schemas.microsoft.com/office/drawing/2014/main" xmlns="" id="{8F1CA0D5-06FF-4D1F-B534-1DFFCB23EA7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Название раздела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xmlns="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16" name="Текст 3">
            <a:extLst>
              <a:ext uri="{FF2B5EF4-FFF2-40B4-BE49-F238E27FC236}">
                <a16:creationId xmlns:a16="http://schemas.microsoft.com/office/drawing/2014/main" xmlns="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xmlns="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ru-RU" noProof="0" dirty="0"/>
              <a:t>2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xmlns="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ru-RU" noProof="0" dirty="0"/>
              <a:t>3</a:t>
            </a:r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xmlns="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xmlns="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xmlns="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25" name="Надпись 24">
            <a:extLst>
              <a:ext uri="{FF2B5EF4-FFF2-40B4-BE49-F238E27FC236}">
                <a16:creationId xmlns:a16="http://schemas.microsoft.com/office/drawing/2014/main" xmlns="" id="{047CF562-A700-49C4-A50C-2A49B19BC7BF}"/>
              </a:ext>
            </a:extLst>
          </p:cNvPr>
          <p:cNvSpPr txBox="1">
            <a:spLocks/>
          </p:cNvSpPr>
          <p:nvPr userDrawn="1"/>
        </p:nvSpPr>
        <p:spPr>
          <a:xfrm>
            <a:off x="4921084" y="2993698"/>
            <a:ext cx="317688" cy="1544221"/>
          </a:xfrm>
          <a:custGeom>
            <a:avLst/>
            <a:gdLst>
              <a:gd name="connsiteX0" fmla="*/ 173971 w 317688"/>
              <a:gd name="connsiteY0" fmla="*/ 0 h 1544221"/>
              <a:gd name="connsiteX1" fmla="*/ 219948 w 317688"/>
              <a:gd name="connsiteY1" fmla="*/ 125619 h 1544221"/>
              <a:gd name="connsiteX2" fmla="*/ 317688 w 317688"/>
              <a:gd name="connsiteY2" fmla="*/ 772110 h 1544221"/>
              <a:gd name="connsiteX3" fmla="*/ 219948 w 317688"/>
              <a:gd name="connsiteY3" fmla="*/ 1418601 h 1544221"/>
              <a:gd name="connsiteX4" fmla="*/ 173971 w 317688"/>
              <a:gd name="connsiteY4" fmla="*/ 1544221 h 1544221"/>
              <a:gd name="connsiteX5" fmla="*/ 142832 w 317688"/>
              <a:gd name="connsiteY5" fmla="*/ 1479580 h 1544221"/>
              <a:gd name="connsiteX6" fmla="*/ 0 w 317688"/>
              <a:gd name="connsiteY6" fmla="*/ 772110 h 1544221"/>
              <a:gd name="connsiteX7" fmla="*/ 142832 w 317688"/>
              <a:gd name="connsiteY7" fmla="*/ 64641 h 15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8" h="1544221">
                <a:moveTo>
                  <a:pt x="173971" y="0"/>
                </a:moveTo>
                <a:lnTo>
                  <a:pt x="219948" y="125619"/>
                </a:lnTo>
                <a:cubicBezTo>
                  <a:pt x="283469" y="329846"/>
                  <a:pt x="317688" y="546982"/>
                  <a:pt x="317688" y="772110"/>
                </a:cubicBezTo>
                <a:cubicBezTo>
                  <a:pt x="317688" y="997239"/>
                  <a:pt x="283469" y="1214375"/>
                  <a:pt x="219948" y="1418601"/>
                </a:cubicBezTo>
                <a:lnTo>
                  <a:pt x="173971" y="1544221"/>
                </a:lnTo>
                <a:lnTo>
                  <a:pt x="142832" y="1479580"/>
                </a:lnTo>
                <a:cubicBezTo>
                  <a:pt x="50859" y="1262132"/>
                  <a:pt x="0" y="1023060"/>
                  <a:pt x="0" y="772110"/>
                </a:cubicBezTo>
                <a:cubicBezTo>
                  <a:pt x="0" y="521160"/>
                  <a:pt x="50859" y="282088"/>
                  <a:pt x="142832" y="6464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 dirty="0"/>
          </a:p>
        </p:txBody>
      </p:sp>
      <p:sp>
        <p:nvSpPr>
          <p:cNvPr id="26" name="Надпись 25">
            <a:extLst>
              <a:ext uri="{FF2B5EF4-FFF2-40B4-BE49-F238E27FC236}">
                <a16:creationId xmlns:a16="http://schemas.microsoft.com/office/drawing/2014/main" xmlns="" id="{594DA0E5-4933-41D4-8C7B-70093A9DB34D}"/>
              </a:ext>
            </a:extLst>
          </p:cNvPr>
          <p:cNvSpPr txBox="1">
            <a:spLocks/>
          </p:cNvSpPr>
          <p:nvPr userDrawn="1"/>
        </p:nvSpPr>
        <p:spPr>
          <a:xfrm>
            <a:off x="8238481" y="3054203"/>
            <a:ext cx="317687" cy="1423210"/>
          </a:xfrm>
          <a:custGeom>
            <a:avLst/>
            <a:gdLst>
              <a:gd name="connsiteX0" fmla="*/ 172863 w 317687"/>
              <a:gd name="connsiteY0" fmla="*/ 0 h 1423210"/>
              <a:gd name="connsiteX1" fmla="*/ 174856 w 317687"/>
              <a:gd name="connsiteY1" fmla="*/ 4136 h 1423210"/>
              <a:gd name="connsiteX2" fmla="*/ 317687 w 317687"/>
              <a:gd name="connsiteY2" fmla="*/ 711605 h 1423210"/>
              <a:gd name="connsiteX3" fmla="*/ 174856 w 317687"/>
              <a:gd name="connsiteY3" fmla="*/ 1419075 h 1423210"/>
              <a:gd name="connsiteX4" fmla="*/ 172864 w 317687"/>
              <a:gd name="connsiteY4" fmla="*/ 1423210 h 1423210"/>
              <a:gd name="connsiteX5" fmla="*/ 122602 w 317687"/>
              <a:gd name="connsiteY5" fmla="*/ 1318873 h 1423210"/>
              <a:gd name="connsiteX6" fmla="*/ 0 w 317687"/>
              <a:gd name="connsiteY6" fmla="*/ 711604 h 1423210"/>
              <a:gd name="connsiteX7" fmla="*/ 122602 w 317687"/>
              <a:gd name="connsiteY7" fmla="*/ 104335 h 14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7" h="1423210">
                <a:moveTo>
                  <a:pt x="172863" y="0"/>
                </a:moveTo>
                <a:lnTo>
                  <a:pt x="174856" y="4136"/>
                </a:lnTo>
                <a:cubicBezTo>
                  <a:pt x="266828" y="221583"/>
                  <a:pt x="317687" y="460655"/>
                  <a:pt x="317687" y="711605"/>
                </a:cubicBezTo>
                <a:cubicBezTo>
                  <a:pt x="317687" y="962555"/>
                  <a:pt x="266828" y="1201627"/>
                  <a:pt x="174856" y="1419075"/>
                </a:cubicBezTo>
                <a:lnTo>
                  <a:pt x="172864" y="1423210"/>
                </a:lnTo>
                <a:lnTo>
                  <a:pt x="122602" y="1318873"/>
                </a:lnTo>
                <a:cubicBezTo>
                  <a:pt x="43656" y="1132223"/>
                  <a:pt x="0" y="927012"/>
                  <a:pt x="0" y="711604"/>
                </a:cubicBezTo>
                <a:cubicBezTo>
                  <a:pt x="0" y="496197"/>
                  <a:pt x="43656" y="290985"/>
                  <a:pt x="122602" y="10433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857514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трелка: влево-вправо 2">
            <a:extLst>
              <a:ext uri="{FF2B5EF4-FFF2-40B4-BE49-F238E27FC236}">
                <a16:creationId xmlns:a16="http://schemas.microsoft.com/office/drawing/2014/main" xmlns="" id="{CFAEDCAA-CDC7-47ED-A380-37E6ACCA8560}"/>
              </a:ext>
            </a:extLst>
          </p:cNvPr>
          <p:cNvSpPr/>
          <p:nvPr userDrawn="1"/>
        </p:nvSpPr>
        <p:spPr>
          <a:xfrm>
            <a:off x="388279" y="3558496"/>
            <a:ext cx="11415443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Стрелка: влево-вправо 13">
            <a:extLst>
              <a:ext uri="{FF2B5EF4-FFF2-40B4-BE49-F238E27FC236}">
                <a16:creationId xmlns:a16="http://schemas.microsoft.com/office/drawing/2014/main" xmlns="" id="{F9300B0F-E539-42E5-B7E4-21E21637BA8D}"/>
              </a:ext>
            </a:extLst>
          </p:cNvPr>
          <p:cNvSpPr/>
          <p:nvPr userDrawn="1"/>
        </p:nvSpPr>
        <p:spPr>
          <a:xfrm rot="5400000">
            <a:off x="3772822" y="3576211"/>
            <a:ext cx="4652357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xmlns="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xmlns="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xmlns="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</p:spTree>
    <p:extLst>
      <p:ext uri="{BB962C8B-B14F-4D97-AF65-F5344CB8AC3E}">
        <p14:creationId xmlns:p14="http://schemas.microsoft.com/office/powerpoint/2010/main" val="43115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xmlns="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xmlns="" id="{3103194D-3DB5-46F8-9ACE-B2B142B87BE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4569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xmlns="" id="{3569837A-DE3B-4C2A-B811-BCC93B8681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14397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xmlns="" id="{A914D45E-73D5-4807-A6F8-1A996A31F7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34225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xmlns="" id="{20206252-95E9-4C8F-8EB4-26F27AC6FB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4569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1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xmlns="" id="{9256C163-60A0-49AC-9FEA-A56ACF30FA3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4397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2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xmlns="" id="{FAF68729-4DB7-4514-BF22-9950FB3ECC3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34225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3</a:t>
            </a:r>
          </a:p>
        </p:txBody>
      </p:sp>
      <p:sp>
        <p:nvSpPr>
          <p:cNvPr id="14" name="Прямоугольник 6">
            <a:extLst>
              <a:ext uri="{FF2B5EF4-FFF2-40B4-BE49-F238E27FC236}">
                <a16:creationId xmlns:a16="http://schemas.microsoft.com/office/drawing/2014/main" xmlns="" id="{567F4AE9-9C59-4A3C-9E27-EFC9EE499E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94568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5" name="Прямоугольник 6">
            <a:extLst>
              <a:ext uri="{FF2B5EF4-FFF2-40B4-BE49-F238E27FC236}">
                <a16:creationId xmlns:a16="http://schemas.microsoft.com/office/drawing/2014/main" xmlns="" id="{3DA09F5A-AF46-4646-A84F-35C1002AF7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794568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Прямоугольник 6">
            <a:extLst>
              <a:ext uri="{FF2B5EF4-FFF2-40B4-BE49-F238E27FC236}">
                <a16:creationId xmlns:a16="http://schemas.microsoft.com/office/drawing/2014/main" xmlns="" id="{36D8447C-AA9F-491F-8EE4-A151146D11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08396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Прямоугольник 6">
            <a:extLst>
              <a:ext uri="{FF2B5EF4-FFF2-40B4-BE49-F238E27FC236}">
                <a16:creationId xmlns:a16="http://schemas.microsoft.com/office/drawing/2014/main" xmlns="" id="{826B47AC-1601-4AA8-BEB3-930A9A37FC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4608396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8" name="Прямоугольник 6">
            <a:extLst>
              <a:ext uri="{FF2B5EF4-FFF2-40B4-BE49-F238E27FC236}">
                <a16:creationId xmlns:a16="http://schemas.microsoft.com/office/drawing/2014/main" xmlns="" id="{EFC9E01C-1D66-47F5-B8D1-BF6041620E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434225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Прямоугольник 6">
            <a:extLst>
              <a:ext uri="{FF2B5EF4-FFF2-40B4-BE49-F238E27FC236}">
                <a16:creationId xmlns:a16="http://schemas.microsoft.com/office/drawing/2014/main" xmlns="" id="{9F5FC000-6DCF-4A02-B144-CC77E752DB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 flipH="1" flipV="1">
            <a:off x="8434225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pic>
        <p:nvPicPr>
          <p:cNvPr id="20" name="Графический объект 19" descr="Стрелка вправо">
            <a:extLst>
              <a:ext uri="{FF2B5EF4-FFF2-40B4-BE49-F238E27FC236}">
                <a16:creationId xmlns:a16="http://schemas.microsoft.com/office/drawing/2014/main" xmlns="" id="{74A090BA-639F-4C16-9838-60A32BE3A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4081865" y="3932250"/>
            <a:ext cx="220441" cy="376363"/>
          </a:xfrm>
          <a:prstGeom prst="rect">
            <a:avLst/>
          </a:prstGeom>
        </p:spPr>
      </p:pic>
      <p:pic>
        <p:nvPicPr>
          <p:cNvPr id="21" name="Графический объект 20" descr="Стрелка вправо">
            <a:extLst>
              <a:ext uri="{FF2B5EF4-FFF2-40B4-BE49-F238E27FC236}">
                <a16:creationId xmlns:a16="http://schemas.microsoft.com/office/drawing/2014/main" xmlns="" id="{DF58D762-A719-4FC3-BF9E-7B858F0D9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H="1">
            <a:off x="7901693" y="3932250"/>
            <a:ext cx="220441" cy="3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9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xmlns="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xmlns="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xmlns="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xmlns="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xmlns="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xmlns="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xmlns="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xmlns="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xmlns="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xmlns="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xmlns="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0" name="Текст 10">
            <a:extLst>
              <a:ext uri="{FF2B5EF4-FFF2-40B4-BE49-F238E27FC236}">
                <a16:creationId xmlns:a16="http://schemas.microsoft.com/office/drawing/2014/main" xmlns="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xmlns="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xmlns="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xmlns="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xmlns="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xmlns="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xmlns="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xmlns="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xmlns="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9" name="Текст 10">
            <a:extLst>
              <a:ext uri="{FF2B5EF4-FFF2-40B4-BE49-F238E27FC236}">
                <a16:creationId xmlns:a16="http://schemas.microsoft.com/office/drawing/2014/main" xmlns="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xmlns="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xmlns="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xmlns="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xmlns="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xmlns="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5" name="Текст 3">
            <a:extLst>
              <a:ext uri="{FF2B5EF4-FFF2-40B4-BE49-F238E27FC236}">
                <a16:creationId xmlns:a16="http://schemas.microsoft.com/office/drawing/2014/main" xmlns="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элемента</a:t>
            </a:r>
          </a:p>
        </p:txBody>
      </p:sp>
      <p:sp>
        <p:nvSpPr>
          <p:cNvPr id="36" name="Текст 36">
            <a:extLst>
              <a:ext uri="{FF2B5EF4-FFF2-40B4-BE49-F238E27FC236}">
                <a16:creationId xmlns:a16="http://schemas.microsoft.com/office/drawing/2014/main" xmlns="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месяц, год</a:t>
            </a:r>
          </a:p>
        </p:txBody>
      </p:sp>
      <p:sp>
        <p:nvSpPr>
          <p:cNvPr id="37" name="Стрелка: вправо 36">
            <a:extLst>
              <a:ext uri="{FF2B5EF4-FFF2-40B4-BE49-F238E27FC236}">
                <a16:creationId xmlns:a16="http://schemas.microsoft.com/office/drawing/2014/main" xmlns="" id="{A21A7A3E-FAE9-412E-9085-C5396DD58558}"/>
              </a:ext>
            </a:extLst>
          </p:cNvPr>
          <p:cNvSpPr/>
          <p:nvPr userDrawn="1"/>
        </p:nvSpPr>
        <p:spPr>
          <a:xfrm>
            <a:off x="388279" y="4008086"/>
            <a:ext cx="11415443" cy="97190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82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xmlns="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8" name="Рисунок 4">
            <a:extLst>
              <a:ext uri="{FF2B5EF4-FFF2-40B4-BE49-F238E27FC236}">
                <a16:creationId xmlns:a16="http://schemas.microsoft.com/office/drawing/2014/main" xmlns="" id="{85FDB45C-8129-42FD-85BB-977F66FEA7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2915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65BC675B-B0CF-41E3-9A61-5C9C81858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597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xmlns="" id="{B199D9B2-D8DF-4F6F-9076-9976C85EA4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1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xmlns="" id="{F83D3F97-C129-418E-B4E5-2791968790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597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2" name="Рисунок 4">
            <a:extLst>
              <a:ext uri="{FF2B5EF4-FFF2-40B4-BE49-F238E27FC236}">
                <a16:creationId xmlns:a16="http://schemas.microsoft.com/office/drawing/2014/main" xmlns="" id="{559091DF-E0B7-4867-B43C-3B02311C64A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523213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xmlns="" id="{B89D4389-4870-4BAE-B233-955685FCBC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61985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xmlns="" id="{27F961F7-987F-4B95-AC48-08F4331BE9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18930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xmlns="" id="{586A8311-6FEF-4231-B5DD-80FA52F527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61985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xmlns="" id="{A6A8345C-014C-4AD2-8529-29D0E8EECAB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533512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17" name="Текст 8">
            <a:extLst>
              <a:ext uri="{FF2B5EF4-FFF2-40B4-BE49-F238E27FC236}">
                <a16:creationId xmlns:a16="http://schemas.microsoft.com/office/drawing/2014/main" xmlns="" id="{4C771BB0-7999-4A45-A6BB-56C98E978E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6800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Имя</a:t>
            </a:r>
          </a:p>
        </p:txBody>
      </p:sp>
      <p:sp>
        <p:nvSpPr>
          <p:cNvPr id="18" name="Текст 10">
            <a:extLst>
              <a:ext uri="{FF2B5EF4-FFF2-40B4-BE49-F238E27FC236}">
                <a16:creationId xmlns:a16="http://schemas.microsoft.com/office/drawing/2014/main" xmlns="" id="{9FC27C2C-A218-4626-9D04-ECC36D852E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2494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Краткая биография</a:t>
            </a:r>
          </a:p>
        </p:txBody>
      </p:sp>
      <p:sp>
        <p:nvSpPr>
          <p:cNvPr id="19" name="Текст 8">
            <a:extLst>
              <a:ext uri="{FF2B5EF4-FFF2-40B4-BE49-F238E27FC236}">
                <a16:creationId xmlns:a16="http://schemas.microsoft.com/office/drawing/2014/main" xmlns="" id="{15F0F321-195A-45FE-9F4E-2DE6EFF480E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6800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20" name="Прямоугольник 6">
            <a:extLst>
              <a:ext uri="{FF2B5EF4-FFF2-40B4-BE49-F238E27FC236}">
                <a16:creationId xmlns:a16="http://schemas.microsoft.com/office/drawing/2014/main" xmlns="" id="{A31AFB6F-80F0-4E69-8E48-7431E38985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055970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Прямоугольник 6">
            <a:extLst>
              <a:ext uri="{FF2B5EF4-FFF2-40B4-BE49-F238E27FC236}">
                <a16:creationId xmlns:a16="http://schemas.microsoft.com/office/drawing/2014/main" xmlns="" id="{115CE1DD-8B35-4422-9BB1-DB18FB6B59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061985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Прямоугольник 6">
            <a:extLst>
              <a:ext uri="{FF2B5EF4-FFF2-40B4-BE49-F238E27FC236}">
                <a16:creationId xmlns:a16="http://schemas.microsoft.com/office/drawing/2014/main" xmlns="" id="{C174B088-E2BB-4A47-A4CE-403CAE0149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0067999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8642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xmlns="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xmlns="" id="{6B292F32-22A3-4DBC-93C9-F66C5F87D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9" name="Текст 10">
            <a:extLst>
              <a:ext uri="{FF2B5EF4-FFF2-40B4-BE49-F238E27FC236}">
                <a16:creationId xmlns:a16="http://schemas.microsoft.com/office/drawing/2014/main" xmlns="" id="{2AE8CF21-3DA6-45E6-9CB4-F48688C3B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xmlns="" id="{3FBB809B-C7A4-40BB-A5F6-0692C7B3E7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5822DE8D-141C-4FC8-8690-DC69998755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xmlns="" id="{8BFF2A50-B1BC-445F-AAF4-5EF044B5B2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xmlns="" id="{50ED32C1-427F-4852-93EF-04246DAB6E0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xmlns="" id="{4B8DDBCF-B9FF-412C-BB0A-F20DF81F3C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xmlns="" id="{E5554625-705D-43C2-BB3F-07E4FB3A88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xmlns="" id="{695A6D51-51C5-4128-9C65-70256D07FE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xmlns="" id="{94020390-663C-426B-A32A-7DD435D354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18" name="Рисунок 15">
            <a:extLst>
              <a:ext uri="{FF2B5EF4-FFF2-40B4-BE49-F238E27FC236}">
                <a16:creationId xmlns:a16="http://schemas.microsoft.com/office/drawing/2014/main" xmlns="" id="{A5BFEA69-91F2-4BAB-BC3E-F4494C80995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9" name="Рисунок 15">
            <a:extLst>
              <a:ext uri="{FF2B5EF4-FFF2-40B4-BE49-F238E27FC236}">
                <a16:creationId xmlns:a16="http://schemas.microsoft.com/office/drawing/2014/main" xmlns="" id="{4D9A8C49-F2A0-4F67-A4E0-B5FBBE0A8DF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xmlns="" id="{622E18C4-0DBF-4C58-A1B6-1E6A1D52173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xmlns="" id="{0F58001D-98C8-4213-9315-4990EFFEFD8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xmlns="" id="{940802B1-FF22-4F45-8475-AB393E6CF88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3" name="Текст 8">
            <a:extLst>
              <a:ext uri="{FF2B5EF4-FFF2-40B4-BE49-F238E27FC236}">
                <a16:creationId xmlns:a16="http://schemas.microsoft.com/office/drawing/2014/main" xmlns="" id="{5C2D6443-41AF-4535-B6F7-4BB6BE08976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xmlns="" id="{A671736E-3711-4DA1-AF16-23EEC87C86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Должность</a:t>
            </a:r>
          </a:p>
        </p:txBody>
      </p:sp>
      <p:sp>
        <p:nvSpPr>
          <p:cNvPr id="25" name="Рисунок 15">
            <a:extLst>
              <a:ext uri="{FF2B5EF4-FFF2-40B4-BE49-F238E27FC236}">
                <a16:creationId xmlns:a16="http://schemas.microsoft.com/office/drawing/2014/main" xmlns="" id="{1FED522C-94B3-41E3-A83A-E03843DE755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612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0">
            <a:extLst>
              <a:ext uri="{FF2B5EF4-FFF2-40B4-BE49-F238E27FC236}">
                <a16:creationId xmlns:a16="http://schemas.microsoft.com/office/drawing/2014/main" xmlns="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0" rIns="540000" rtlCol="0" anchor="ctr"/>
          <a:lstStyle>
            <a:lvl1pPr marL="0" indent="0" algn="r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Заголовок титульного слайда 2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606" y="557849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xmlns="" id="{63EB74F7-DC44-48B1-8EF5-BD557540B4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606" y="764518"/>
            <a:ext cx="3932788" cy="244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454445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xmlns="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xmlns="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xmlns="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xmlns="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xmlns="" id="{0A0FADEC-BFBD-4A6E-B51C-B0DFD4C804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101944" y="2185851"/>
            <a:ext cx="0" cy="26273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5">
            <a:extLst>
              <a:ext uri="{FF2B5EF4-FFF2-40B4-BE49-F238E27FC236}">
                <a16:creationId xmlns:a16="http://schemas.microsoft.com/office/drawing/2014/main" xmlns="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98C95A7-836C-4CD7-8EB0-6C95903F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0">
            <a:extLst>
              <a:ext uri="{FF2B5EF4-FFF2-40B4-BE49-F238E27FC236}">
                <a16:creationId xmlns:a16="http://schemas.microsoft.com/office/drawing/2014/main" xmlns="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2448000" rtlCol="0" anchor="b"/>
          <a:lstStyle>
            <a:lvl1pPr algn="l"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8224" y="4504149"/>
            <a:ext cx="3349381" cy="252000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dirty="0"/>
              <a:t>Полное имя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4BFF1D51-2F23-4712-A1F0-725B32B9F4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224" y="4908147"/>
            <a:ext cx="3349381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Телефон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3BDABCD1-5D5B-40B2-8066-B5C93CEEC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8631" y="5312145"/>
            <a:ext cx="3349381" cy="252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 dirty="0"/>
              <a:t>Электронная почта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xmlns="" id="{38902124-F995-42DE-9ABC-A567011989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6094" y="5715370"/>
            <a:ext cx="3350644" cy="25241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 noProof="0" dirty="0"/>
              <a:t>Веб-сайт</a:t>
            </a:r>
          </a:p>
        </p:txBody>
      </p:sp>
    </p:spTree>
    <p:extLst>
      <p:ext uri="{BB962C8B-B14F-4D97-AF65-F5344CB8AC3E}">
        <p14:creationId xmlns:p14="http://schemas.microsoft.com/office/powerpoint/2010/main" val="310474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xmlns="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1345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Заголовок слайда-разделителя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xmlns="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Рисунок 5">
            <a:extLst>
              <a:ext uri="{FF2B5EF4-FFF2-40B4-BE49-F238E27FC236}">
                <a16:creationId xmlns:a16="http://schemas.microsoft.com/office/drawing/2014/main" xmlns="" id="{22A84B62-AFF6-45B7-8ACB-FE91AB69BF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52806" y="764519"/>
            <a:ext cx="3932788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64896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4A54DF6A-4172-4D5F-A3ED-02BB36DE79DA}"/>
              </a:ext>
            </a:extLst>
          </p:cNvPr>
          <p:cNvSpPr/>
          <p:nvPr userDrawn="1"/>
        </p:nvSpPr>
        <p:spPr>
          <a:xfrm>
            <a:off x="0" y="0"/>
            <a:ext cx="12192000" cy="601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свой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xmlns="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xmlns="" id="{3B9EDE4C-506D-4501-A8C1-766F17FB5C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2806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3" name="Рисунок 5">
            <a:extLst>
              <a:ext uri="{FF2B5EF4-FFF2-40B4-BE49-F238E27FC236}">
                <a16:creationId xmlns:a16="http://schemas.microsoft.com/office/drawing/2014/main" xmlns="" id="{2A359302-DDE8-41C2-8232-50B1223BE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13594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xmlns="" id="{B975D864-7312-481A-A5DD-E3B6C5B41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00" y="3327399"/>
            <a:ext cx="6350000" cy="2560498"/>
          </a:xfrm>
        </p:spPr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52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xmlns="" id="{31898370-0247-41A8-AF7A-6DD67D2AE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8" name="Текст 10">
            <a:extLst>
              <a:ext uri="{FF2B5EF4-FFF2-40B4-BE49-F238E27FC236}">
                <a16:creationId xmlns:a16="http://schemas.microsoft.com/office/drawing/2014/main" xmlns="" id="{697E4DC3-72E4-4678-9EB9-18EF75AE1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xmlns="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xmlns="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xmlns="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xmlns="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xmlns="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xmlns="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5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xmlns="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xmlns="" id="{9DE1E570-14DE-42F6-9DDD-49752C3ACA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838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8" name="Рисунок 15">
            <a:extLst>
              <a:ext uri="{FF2B5EF4-FFF2-40B4-BE49-F238E27FC236}">
                <a16:creationId xmlns:a16="http://schemas.microsoft.com/office/drawing/2014/main" xmlns="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9" name="Рисунок 15">
            <a:extLst>
              <a:ext uri="{FF2B5EF4-FFF2-40B4-BE49-F238E27FC236}">
                <a16:creationId xmlns:a16="http://schemas.microsoft.com/office/drawing/2014/main" xmlns="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xmlns="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xmlns="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xmlns="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23" name="Прямоугольник 6">
            <a:extLst>
              <a:ext uri="{FF2B5EF4-FFF2-40B4-BE49-F238E27FC236}">
                <a16:creationId xmlns:a16="http://schemas.microsoft.com/office/drawing/2014/main" xmlns="" id="{644FE3AF-A04D-4D49-BDFD-FAF66D921F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Прямоугольник 6">
            <a:extLst>
              <a:ext uri="{FF2B5EF4-FFF2-40B4-BE49-F238E27FC236}">
                <a16:creationId xmlns:a16="http://schemas.microsoft.com/office/drawing/2014/main" xmlns="" id="{EAC46016-1B95-4163-8EAA-252BE4B863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рямоугольник 6">
            <a:extLst>
              <a:ext uri="{FF2B5EF4-FFF2-40B4-BE49-F238E27FC236}">
                <a16:creationId xmlns:a16="http://schemas.microsoft.com/office/drawing/2014/main" xmlns="" id="{EC09029D-7190-452C-92D6-6B055D055C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038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Прямоугольник 6">
            <a:extLst>
              <a:ext uri="{FF2B5EF4-FFF2-40B4-BE49-F238E27FC236}">
                <a16:creationId xmlns:a16="http://schemas.microsoft.com/office/drawing/2014/main" xmlns="" id="{78798274-03F6-4FD0-93AB-82A31D0A26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8438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Прямоугольник 6">
            <a:extLst>
              <a:ext uri="{FF2B5EF4-FFF2-40B4-BE49-F238E27FC236}">
                <a16:creationId xmlns:a16="http://schemas.microsoft.com/office/drawing/2014/main" xmlns="" id="{1E3DDEC1-3507-486F-8CCF-7F1E9EB810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583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Рисунок 10">
            <a:extLst>
              <a:ext uri="{FF2B5EF4-FFF2-40B4-BE49-F238E27FC236}">
                <a16:creationId xmlns:a16="http://schemas.microsoft.com/office/drawing/2014/main" xmlns="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xmlns="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xmlns="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xmlns="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xmlns="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xmlns="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xmlns="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9" name="Рисунок 15">
            <a:extLst>
              <a:ext uri="{FF2B5EF4-FFF2-40B4-BE49-F238E27FC236}">
                <a16:creationId xmlns:a16="http://schemas.microsoft.com/office/drawing/2014/main" xmlns="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xmlns="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1" name="Рисунок 15">
            <a:extLst>
              <a:ext uri="{FF2B5EF4-FFF2-40B4-BE49-F238E27FC236}">
                <a16:creationId xmlns:a16="http://schemas.microsoft.com/office/drawing/2014/main" xmlns="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xmlns="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Прямоугольник 6">
              <a:extLst>
                <a:ext uri="{FF2B5EF4-FFF2-40B4-BE49-F238E27FC236}">
                  <a16:creationId xmlns:a16="http://schemas.microsoft.com/office/drawing/2014/main" xmlns="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7" name="Прямоугольник 6">
              <a:extLst>
                <a:ext uri="{FF2B5EF4-FFF2-40B4-BE49-F238E27FC236}">
                  <a16:creationId xmlns:a16="http://schemas.microsoft.com/office/drawing/2014/main" xmlns="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24" name="Прямоугольник 6">
            <a:extLst>
              <a:ext uri="{FF2B5EF4-FFF2-40B4-BE49-F238E27FC236}">
                <a16:creationId xmlns:a16="http://schemas.microsoft.com/office/drawing/2014/main" xmlns="" id="{3E24480B-1EA1-4618-A14A-DFF8FA2638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рямоугольник 6">
            <a:extLst>
              <a:ext uri="{FF2B5EF4-FFF2-40B4-BE49-F238E27FC236}">
                <a16:creationId xmlns:a16="http://schemas.microsoft.com/office/drawing/2014/main" xmlns="" id="{043B620A-4118-4E00-9D79-5BD4C87DCE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Прямоугольник 6">
            <a:extLst>
              <a:ext uri="{FF2B5EF4-FFF2-40B4-BE49-F238E27FC236}">
                <a16:creationId xmlns:a16="http://schemas.microsoft.com/office/drawing/2014/main" xmlns="" id="{612097E6-9559-4AEF-968E-6C2F89163D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76864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Рисунок 10">
            <a:extLst>
              <a:ext uri="{FF2B5EF4-FFF2-40B4-BE49-F238E27FC236}">
                <a16:creationId xmlns:a16="http://schemas.microsoft.com/office/drawing/2014/main" xmlns="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ru-RU" noProof="0" dirty="0"/>
              <a:t>Вставьте или перетащите свое фото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xmlns="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2388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xmlns="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02388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xmlns="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99313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xmlns="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99313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9" name="Рисунок 15">
            <a:extLst>
              <a:ext uri="{FF2B5EF4-FFF2-40B4-BE49-F238E27FC236}">
                <a16:creationId xmlns:a16="http://schemas.microsoft.com/office/drawing/2014/main" xmlns="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30008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xmlns="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26933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xmlns="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Прямоугольник 6">
              <a:extLst>
                <a:ext uri="{FF2B5EF4-FFF2-40B4-BE49-F238E27FC236}">
                  <a16:creationId xmlns:a16="http://schemas.microsoft.com/office/drawing/2014/main" xmlns="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7" name="Прямоугольник 6">
              <a:extLst>
                <a:ext uri="{FF2B5EF4-FFF2-40B4-BE49-F238E27FC236}">
                  <a16:creationId xmlns:a16="http://schemas.microsoft.com/office/drawing/2014/main" xmlns="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33" name="Текст 8">
            <a:extLst>
              <a:ext uri="{FF2B5EF4-FFF2-40B4-BE49-F238E27FC236}">
                <a16:creationId xmlns:a16="http://schemas.microsoft.com/office/drawing/2014/main" xmlns="" id="{88A88076-4208-4A97-A015-3DFBFCC94A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02388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xmlns="" id="{C0468E64-5403-40FE-84BE-184FCF30E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02388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xmlns="" id="{D0CF6241-B0D3-4D20-B605-DD302BA1D6C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99313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xmlns="" id="{711DB09A-A42D-4902-AF3E-5D0DC168C28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99313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37" name="Рисунок 15">
            <a:extLst>
              <a:ext uri="{FF2B5EF4-FFF2-40B4-BE49-F238E27FC236}">
                <a16:creationId xmlns:a16="http://schemas.microsoft.com/office/drawing/2014/main" xmlns="" id="{E96186ED-3118-47CD-987B-87DECE43F02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130008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38" name="Рисунок 15">
            <a:extLst>
              <a:ext uri="{FF2B5EF4-FFF2-40B4-BE49-F238E27FC236}">
                <a16:creationId xmlns:a16="http://schemas.microsoft.com/office/drawing/2014/main" xmlns="" id="{BF2BC07A-75E7-4434-B71D-F48A7ADA804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526933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4" name="Прямоугольник 6">
            <a:extLst>
              <a:ext uri="{FF2B5EF4-FFF2-40B4-BE49-F238E27FC236}">
                <a16:creationId xmlns:a16="http://schemas.microsoft.com/office/drawing/2014/main" xmlns="" id="{CEDEC4EC-1B7D-4C30-9BDC-ED714BC0AD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502388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рямоугольник 6">
            <a:extLst>
              <a:ext uri="{FF2B5EF4-FFF2-40B4-BE49-F238E27FC236}">
                <a16:creationId xmlns:a16="http://schemas.microsoft.com/office/drawing/2014/main" xmlns="" id="{61B31970-0B46-450B-916F-74D6DEF9B8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17313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Прямоугольник 6">
            <a:extLst>
              <a:ext uri="{FF2B5EF4-FFF2-40B4-BE49-F238E27FC236}">
                <a16:creationId xmlns:a16="http://schemas.microsoft.com/office/drawing/2014/main" xmlns="" id="{950320AF-7644-49E1-9D16-7054771391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502388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Прямоугольник 6">
            <a:extLst>
              <a:ext uri="{FF2B5EF4-FFF2-40B4-BE49-F238E27FC236}">
                <a16:creationId xmlns:a16="http://schemas.microsoft.com/office/drawing/2014/main" xmlns="" id="{D36D919E-E710-495F-8E8C-3A987E502C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17313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8065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4BB9D81-6871-4A9D-BF45-2D079E8030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465" y="812097"/>
            <a:ext cx="11528535" cy="5645385"/>
          </a:xfrm>
          <a:prstGeom prst="rect">
            <a:avLst/>
          </a:prstGeom>
        </p:spPr>
      </p:pic>
      <p:sp>
        <p:nvSpPr>
          <p:cNvPr id="8" name="Рисунок 10">
            <a:extLst>
              <a:ext uri="{FF2B5EF4-FFF2-40B4-BE49-F238E27FC236}">
                <a16:creationId xmlns:a16="http://schemas.microsoft.com/office/drawing/2014/main" xmlns="" id="{D7C80831-068A-4F76-B718-3D893A2E5B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25540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dirty="0"/>
              <a:t>Вставьте или перетащите свое изображение экрана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70" y="3955774"/>
            <a:ext cx="3978665" cy="19766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xmlns="" id="{5CA0D6D2-4DA0-4AEE-95C1-E8BDD0515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71035" cy="432000"/>
          </a:xfrm>
        </p:spPr>
        <p:txBody>
          <a:bodyPr rtlCol="0"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86E450DC-177B-4710-8122-B192B58AB3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" y="2563813"/>
            <a:ext cx="3979862" cy="1212850"/>
          </a:xfrm>
        </p:spPr>
        <p:txBody>
          <a:bodyPr rtlCol="0" anchor="b"/>
          <a:lstStyle>
            <a:lvl1pPr marL="0" indent="0">
              <a:buNone/>
              <a:defRPr sz="2800">
                <a:latin typeface="+mj-lt"/>
              </a:defRPr>
            </a:lvl1pPr>
            <a:lvl2pPr marL="266700" indent="0">
              <a:buNone/>
              <a:defRPr>
                <a:latin typeface="+mj-lt"/>
              </a:defRPr>
            </a:lvl2pPr>
            <a:lvl3pPr marL="542925" indent="0">
              <a:buNone/>
              <a:defRPr>
                <a:latin typeface="+mj-lt"/>
              </a:defRPr>
            </a:lvl3pPr>
            <a:lvl4pPr marL="809625" indent="0">
              <a:buNone/>
              <a:defRPr>
                <a:latin typeface="+mj-lt"/>
              </a:defRPr>
            </a:lvl4pPr>
            <a:lvl5pPr marL="1076325" indent="0">
              <a:buNone/>
              <a:defRPr>
                <a:latin typeface="+mj-lt"/>
              </a:defRPr>
            </a:lvl5pPr>
          </a:lstStyle>
          <a:p>
            <a:pPr lvl="0" rtl="0"/>
            <a:r>
              <a:rPr lang="ru-RU" noProof="0" dirty="0"/>
              <a:t>Выделенный текст</a:t>
            </a:r>
          </a:p>
        </p:txBody>
      </p:sp>
    </p:spTree>
    <p:extLst>
      <p:ext uri="{BB962C8B-B14F-4D97-AF65-F5344CB8AC3E}">
        <p14:creationId xmlns:p14="http://schemas.microsoft.com/office/powerpoint/2010/main" val="419701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xmlns="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xmlns="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xmlns="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xmlns="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xmlns="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8" name="Рисунок 15">
            <a:extLst>
              <a:ext uri="{FF2B5EF4-FFF2-40B4-BE49-F238E27FC236}">
                <a16:creationId xmlns:a16="http://schemas.microsoft.com/office/drawing/2014/main" xmlns="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19" name="Рисунок 15">
            <a:extLst>
              <a:ext uri="{FF2B5EF4-FFF2-40B4-BE49-F238E27FC236}">
                <a16:creationId xmlns:a16="http://schemas.microsoft.com/office/drawing/2014/main" xmlns="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0" name="Рисунок 15">
            <a:extLst>
              <a:ext uri="{FF2B5EF4-FFF2-40B4-BE49-F238E27FC236}">
                <a16:creationId xmlns:a16="http://schemas.microsoft.com/office/drawing/2014/main" xmlns="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0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 smtClean="0"/>
              <a:t>Вставка рисунка</a:t>
            </a:r>
            <a:endParaRPr lang="ru-RU" noProof="0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xmlns="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0DFB96B7-45A3-4381-89C2-4A31A565FF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2843850" y="1642400"/>
            <a:ext cx="6516100" cy="2131094"/>
            <a:chOff x="2843850" y="1642400"/>
            <a:chExt cx="1836000" cy="2131094"/>
          </a:xfrm>
        </p:grpSpPr>
        <p:sp>
          <p:nvSpPr>
            <p:cNvPr id="16" name="Прямоугольник 6">
              <a:extLst>
                <a:ext uri="{FF2B5EF4-FFF2-40B4-BE49-F238E27FC236}">
                  <a16:creationId xmlns:a16="http://schemas.microsoft.com/office/drawing/2014/main" xmlns="" id="{57C639D3-D14E-4739-A805-8BD1EE3723AB}"/>
                </a:ext>
              </a:extLst>
            </p:cNvPr>
            <p:cNvSpPr/>
            <p:nvPr/>
          </p:nvSpPr>
          <p:spPr>
            <a:xfrm>
              <a:off x="2843850" y="3629494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17" name="Прямоугольник 6">
              <a:extLst>
                <a:ext uri="{FF2B5EF4-FFF2-40B4-BE49-F238E27FC236}">
                  <a16:creationId xmlns:a16="http://schemas.microsoft.com/office/drawing/2014/main" xmlns="" id="{3552379E-CA58-42E4-929B-E0CDE195CFB4}"/>
                </a:ext>
              </a:extLst>
            </p:cNvPr>
            <p:cNvSpPr/>
            <p:nvPr/>
          </p:nvSpPr>
          <p:spPr>
            <a:xfrm flipV="1">
              <a:off x="2843850" y="1642400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8839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3C4608B7-DD3E-4FE7-99F3-5F9903CF962C}"/>
              </a:ext>
            </a:extLst>
          </p:cNvPr>
          <p:cNvSpPr/>
          <p:nvPr userDrawn="1"/>
        </p:nvSpPr>
        <p:spPr>
          <a:xfrm>
            <a:off x="11408062" y="6126183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xmlns="" id="{0014CD90-8DA5-4100-A913-BD3783FA44B9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0" y="1272208"/>
            <a:ext cx="11340000" cy="46601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975" y="6487997"/>
            <a:ext cx="4114800" cy="2061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9431" y="6213621"/>
            <a:ext cx="53726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xmlns="" id="{227520FF-02C3-4FC8-9DD4-6FD4DAE01FE9}"/>
              </a:ext>
            </a:extLst>
          </p:cNvPr>
          <p:cNvCxnSpPr>
            <a:cxnSpLocks/>
          </p:cNvCxnSpPr>
          <p:nvPr userDrawn="1"/>
        </p:nvCxnSpPr>
        <p:spPr>
          <a:xfrm>
            <a:off x="11408062" y="6780192"/>
            <a:ext cx="5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D948D9BA-F531-48FF-BE31-0248EF5CC454}"/>
              </a:ext>
            </a:extLst>
          </p:cNvPr>
          <p:cNvSpPr/>
          <p:nvPr userDrawn="1"/>
        </p:nvSpPr>
        <p:spPr>
          <a:xfrm>
            <a:off x="0" y="6780458"/>
            <a:ext cx="11232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xmlns="" id="{C637404C-CCC9-46CA-A9D3-525E2E6FC73B}"/>
              </a:ext>
            </a:extLst>
          </p:cNvPr>
          <p:cNvGrpSpPr/>
          <p:nvPr userDrawn="1"/>
        </p:nvGrpSpPr>
        <p:grpSpPr>
          <a:xfrm>
            <a:off x="9874905" y="6130433"/>
            <a:ext cx="1329870" cy="320195"/>
            <a:chOff x="1985170" y="1950690"/>
            <a:chExt cx="2173095" cy="52322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xmlns="" id="{05EB3BD8-4375-44FB-9E9D-0FB76CBA224D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ru-RU" sz="1200" b="1" noProof="0" dirty="0" err="1">
                  <a:solidFill>
                    <a:schemeClr val="bg1"/>
                  </a:solidFill>
                  <a:latin typeface="+mj-lt"/>
                </a:rPr>
                <a:t>Contoso</a:t>
              </a:r>
              <a:r>
                <a:rPr lang="ru-RU" sz="1200" noProof="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ru-RU" sz="1200" i="1" noProof="0" dirty="0" err="1">
                  <a:solidFill>
                    <a:schemeClr val="bg1"/>
                  </a:solidFill>
                  <a:latin typeface="+mj-lt"/>
                </a:rPr>
                <a:t>Ltd</a:t>
              </a:r>
              <a:r>
                <a:rPr lang="ru-RU" sz="1200" noProof="0" dirty="0">
                  <a:solidFill>
                    <a:schemeClr val="bg1"/>
                  </a:solidFill>
                  <a:latin typeface="+mj-lt"/>
                </a:rPr>
                <a:t>.</a:t>
              </a:r>
            </a:p>
          </p:txBody>
        </p:sp>
        <p:sp>
          <p:nvSpPr>
            <p:cNvPr id="14" name="Прямоугольник 6">
              <a:extLst>
                <a:ext uri="{FF2B5EF4-FFF2-40B4-BE49-F238E27FC236}">
                  <a16:creationId xmlns:a16="http://schemas.microsoft.com/office/drawing/2014/main" xmlns="" id="{BCC973EA-C8AF-4B29-93CC-A9F4F15E238E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sz="11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  <p:sldLayoutId id="2147483652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56" r:id="rId19"/>
    <p:sldLayoutId id="2147483657" r:id="rId20"/>
    <p:sldLayoutId id="2147483653" r:id="rId21"/>
    <p:sldLayoutId id="2147483654" r:id="rId22"/>
    <p:sldLayoutId id="2147483655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Calibri" panose="020F0502020204030204" pitchFamily="34" charset="0"/>
        <a:buChar char="○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.jpeg"/><Relationship Id="rId3" Type="http://schemas.openxmlformats.org/officeDocument/2006/relationships/image" Target="../media/image7.png"/><Relationship Id="rId21" Type="http://schemas.openxmlformats.org/officeDocument/2006/relationships/image" Target="../media/image11.png"/><Relationship Id="rId17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20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1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77.sv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11" Type="http://schemas.openxmlformats.org/officeDocument/2006/relationships/image" Target="../media/image81.svg"/><Relationship Id="rId5" Type="http://schemas.openxmlformats.org/officeDocument/2006/relationships/image" Target="../media/image75.sv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image" Target="../media/image7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 descr="Длинный деревянный туннель">
            <a:extLst>
              <a:ext uri="{FF2B5EF4-FFF2-40B4-BE49-F238E27FC236}">
                <a16:creationId xmlns:a16="http://schemas.microsoft.com/office/drawing/2014/main" xmlns="" id="{26BCC204-42D7-4F58-B6DF-AB0501ACD7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8587"/>
            <a:ext cx="12192000" cy="6784058"/>
          </a:xfr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xmlns="" id="{BA160141-042F-4099-856C-C1D62E0FF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5000" dirty="0" err="1" smtClean="0"/>
              <a:t>Clasificarea</a:t>
            </a:r>
            <a:r>
              <a:rPr lang="en-US" sz="5000" dirty="0" smtClean="0"/>
              <a:t> </a:t>
            </a:r>
            <a:r>
              <a:rPr lang="en-US" sz="5000" dirty="0" err="1" smtClean="0"/>
              <a:t>calculatoarelor</a:t>
            </a:r>
            <a:endParaRPr lang="ru-RU" sz="5000" dirty="0"/>
          </a:p>
        </p:txBody>
      </p:sp>
      <p:sp>
        <p:nvSpPr>
          <p:cNvPr id="23" name="Подзаголовок 22">
            <a:extLst>
              <a:ext uri="{FF2B5EF4-FFF2-40B4-BE49-F238E27FC236}">
                <a16:creationId xmlns:a16="http://schemas.microsoft.com/office/drawing/2014/main" xmlns="" id="{212BE0C8-3274-44C1-93C2-9347988BD0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1"/>
              <a:t>C</a:t>
            </a:r>
            <a:r>
              <a:rPr lang="en-US" noProof="1" smtClean="0"/>
              <a:t>alculator= sistem de calcul, </a:t>
            </a:r>
            <a:r>
              <a:rPr lang="ro-RO" noProof="1" smtClean="0"/>
              <a:t>computer sau ordinator</a:t>
            </a:r>
            <a:r>
              <a:rPr lang="en-US" noProof="1" smtClean="0"/>
              <a:t> </a:t>
            </a:r>
            <a:endParaRPr lang="ru-RU" noProof="1"/>
          </a:p>
        </p:txBody>
      </p:sp>
      <p:grpSp>
        <p:nvGrpSpPr>
          <p:cNvPr id="112" name="Группа 111" descr="Скобки для акцентирования изображения&#10;">
            <a:extLst>
              <a:ext uri="{FF2B5EF4-FFF2-40B4-BE49-F238E27FC236}">
                <a16:creationId xmlns:a16="http://schemas.microsoft.com/office/drawing/2014/main" xmlns="" id="{D624720B-51E1-474D-90C6-CD74ED1DA3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144000" y="144000"/>
            <a:ext cx="4860000" cy="6498000"/>
            <a:chOff x="408650" y="404285"/>
            <a:chExt cx="4330700" cy="3164637"/>
          </a:xfrm>
        </p:grpSpPr>
        <p:sp>
          <p:nvSpPr>
            <p:cNvPr id="110" name="Прямоугольник 6">
              <a:extLst>
                <a:ext uri="{FF2B5EF4-FFF2-40B4-BE49-F238E27FC236}">
                  <a16:creationId xmlns:a16="http://schemas.microsoft.com/office/drawing/2014/main" xmlns="" id="{E4561AC7-2339-461B-BFF9-BEBEF60974E1}"/>
                </a:ext>
              </a:extLst>
            </p:cNvPr>
            <p:cNvSpPr/>
            <p:nvPr/>
          </p:nvSpPr>
          <p:spPr>
            <a:xfrm>
              <a:off x="408650" y="3386488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11" name="Прямоугольник 6">
              <a:extLst>
                <a:ext uri="{FF2B5EF4-FFF2-40B4-BE49-F238E27FC236}">
                  <a16:creationId xmlns:a16="http://schemas.microsoft.com/office/drawing/2014/main" xmlns="" id="{6FFCCB15-66C7-4E86-BF09-14C5B1569970}"/>
                </a:ext>
              </a:extLst>
            </p:cNvPr>
            <p:cNvSpPr/>
            <p:nvPr/>
          </p:nvSpPr>
          <p:spPr>
            <a:xfrm flipV="1">
              <a:off x="408650" y="404285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grpSp>
        <p:nvGrpSpPr>
          <p:cNvPr id="4" name="Группа 3" descr="Логотип">
            <a:extLst>
              <a:ext uri="{FF2B5EF4-FFF2-40B4-BE49-F238E27FC236}">
                <a16:creationId xmlns:a16="http://schemas.microsoft.com/office/drawing/2014/main" xmlns="" id="{15BDFF4F-F29E-432C-8919-538354CC3582}"/>
              </a:ext>
            </a:extLst>
          </p:cNvPr>
          <p:cNvGrpSpPr/>
          <p:nvPr/>
        </p:nvGrpSpPr>
        <p:grpSpPr>
          <a:xfrm>
            <a:off x="144000" y="2484880"/>
            <a:ext cx="2173095" cy="523220"/>
            <a:chOff x="1985170" y="1950690"/>
            <a:chExt cx="2173095" cy="523220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xmlns="" id="{5C906931-C069-4BF7-9D34-6BD0A441F1D0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 rtl="0"/>
              <a:endParaRPr lang="ru-RU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Прямоугольник 6">
              <a:extLst>
                <a:ext uri="{FF2B5EF4-FFF2-40B4-BE49-F238E27FC236}">
                  <a16:creationId xmlns:a16="http://schemas.microsoft.com/office/drawing/2014/main" xmlns="" id="{FA7AA601-65CC-44E2-A893-84390726E282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pic>
        <p:nvPicPr>
          <p:cNvPr id="1026" name="Picture 2" descr="Imagini pentru compu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741" y="3882600"/>
            <a:ext cx="4958558" cy="27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ine similarÄ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716" y="665934"/>
            <a:ext cx="3980608" cy="274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5917" y="5942781"/>
            <a:ext cx="4660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Proiect</a:t>
            </a:r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realizat</a:t>
            </a:r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de Jantoan Nicoleta </a:t>
            </a:r>
            <a:r>
              <a:rPr lang="en-US" sz="20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si</a:t>
            </a:r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Rosca</a:t>
            </a:r>
            <a:r>
              <a:rPr lang="en-US" sz="2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 Marcel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0D8BC0DD-63B7-4597-9A0D-AFD937224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1" y="367604"/>
            <a:ext cx="5196279" cy="958919"/>
          </a:xfrm>
        </p:spPr>
        <p:txBody>
          <a:bodyPr rtlCol="0"/>
          <a:lstStyle/>
          <a:p>
            <a:pPr rtl="0"/>
            <a:r>
              <a:rPr lang="ro-RO" sz="4000" dirty="0" smtClean="0"/>
              <a:t>Caracteristica generală:</a:t>
            </a:r>
            <a:endParaRPr lang="ru-RU" sz="4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B9A90E5C-4CCE-49A8-A134-376EA82AB4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49" y="847063"/>
            <a:ext cx="4173895" cy="4800662"/>
          </a:xfrm>
        </p:spPr>
        <p:txBody>
          <a:bodyPr rtlCol="0"/>
          <a:lstStyle/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Viteza de operare;</a:t>
            </a:r>
          </a:p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Memoria internă;</a:t>
            </a:r>
          </a:p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Memoria externă;</a:t>
            </a:r>
          </a:p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Echipamentele periferice;</a:t>
            </a:r>
          </a:p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Parametrii de masă și gabarit;</a:t>
            </a:r>
          </a:p>
          <a:p>
            <a:pPr marL="514350" indent="-514350" rtl="0">
              <a:buFont typeface="+mj-lt"/>
              <a:buAutoNum type="arabicPeriod"/>
            </a:pPr>
            <a:r>
              <a:rPr lang="ro-RO" dirty="0" smtClean="0"/>
              <a:t>Costul.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7314EF13-6714-4D25-9365-6F3B5EA805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2</a:t>
            </a:fld>
            <a:endParaRPr lang="ru-RU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52" name="Picture 4" descr="Imagini pentru wallpaper for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317" y="1245540"/>
            <a:ext cx="6974681" cy="394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70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69DA9A6-0313-4B4F-8298-49E83345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661696"/>
          </a:xfrm>
        </p:spPr>
        <p:txBody>
          <a:bodyPr rtlCol="0"/>
          <a:lstStyle/>
          <a:p>
            <a:pPr rtl="0"/>
            <a:r>
              <a:rPr lang="ro-RO" sz="4000" dirty="0" smtClean="0"/>
              <a:t>Clasificarea calculatoarelor:</a:t>
            </a:r>
            <a:endParaRPr lang="ru-RU" sz="40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18C9B008-144F-4910-A6A8-BEA6802070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-20113" y="5126519"/>
            <a:ext cx="2899197" cy="707976"/>
          </a:xfrm>
        </p:spPr>
        <p:txBody>
          <a:bodyPr rtlCol="0"/>
          <a:lstStyle/>
          <a:p>
            <a:pPr rtl="0"/>
            <a:r>
              <a:rPr lang="ro-RO" sz="2800" dirty="0" smtClean="0"/>
              <a:t>Supercalculatoare</a:t>
            </a:r>
            <a:endParaRPr lang="ru-RU" sz="28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AD21558F-5D14-474B-8899-E6F5062B1D8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69601" y="5139034"/>
            <a:ext cx="2071502" cy="373836"/>
          </a:xfrm>
        </p:spPr>
        <p:txBody>
          <a:bodyPr rtlCol="0"/>
          <a:lstStyle/>
          <a:p>
            <a:pPr rtl="0"/>
            <a:r>
              <a:rPr lang="ro-RO" sz="2800" dirty="0" smtClean="0"/>
              <a:t>Calculatoare mari</a:t>
            </a:r>
            <a:endParaRPr lang="ru-RU" sz="280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4844AD36-3CE8-4453-943C-29B2BFF2E9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363900" y="5126519"/>
            <a:ext cx="2965581" cy="547274"/>
          </a:xfrm>
        </p:spPr>
        <p:txBody>
          <a:bodyPr rtlCol="0"/>
          <a:lstStyle/>
          <a:p>
            <a:pPr rtl="0"/>
            <a:r>
              <a:rPr lang="ro-RO" sz="2800" dirty="0" smtClean="0"/>
              <a:t>Minicalculatoarele</a:t>
            </a:r>
            <a:endParaRPr lang="ru-RU" sz="280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1F60993A-28E1-4723-8C62-E19D80B590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553286" y="5158882"/>
            <a:ext cx="3124776" cy="707976"/>
          </a:xfrm>
        </p:spPr>
        <p:txBody>
          <a:bodyPr rtlCol="0"/>
          <a:lstStyle/>
          <a:p>
            <a:pPr rtl="0"/>
            <a:r>
              <a:rPr lang="ro-RO" sz="2800" dirty="0" smtClean="0"/>
              <a:t>Microcalculatoarele</a:t>
            </a:r>
            <a:endParaRPr lang="ru-RU" sz="2800" dirty="0"/>
          </a:p>
        </p:txBody>
      </p:sp>
      <p:pic>
        <p:nvPicPr>
          <p:cNvPr id="38" name="Графический объект 37" descr="График роста">
            <a:extLst>
              <a:ext uri="{FF2B5EF4-FFF2-40B4-BE49-F238E27FC236}">
                <a16:creationId xmlns:a16="http://schemas.microsoft.com/office/drawing/2014/main" xmlns="" id="{D7E0833B-50B4-4A2E-960A-B0A31D803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0438499" y="2375985"/>
            <a:ext cx="687003" cy="68700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FCC3E855-9F95-4134-BADA-80F9CB3EA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41"/>
          </p:nvPr>
        </p:nvSpPr>
        <p:spPr/>
      </p:sp>
      <p:pic>
        <p:nvPicPr>
          <p:cNvPr id="1026" name="Picture 2" descr="Imagini pentru supercalculatoar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5" y="1891330"/>
            <a:ext cx="2717442" cy="20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Рисунок 7"/>
          <p:cNvSpPr>
            <a:spLocks noGrp="1"/>
          </p:cNvSpPr>
          <p:nvPr>
            <p:ph type="pic" sz="quarter" idx="42"/>
          </p:nvPr>
        </p:nvSpPr>
        <p:spPr/>
      </p:sp>
      <p:pic>
        <p:nvPicPr>
          <p:cNvPr id="1028" name="Picture 4" descr="Imagini pentru mainframe compute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68" y="1420535"/>
            <a:ext cx="2704909" cy="270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Рисунок 9"/>
          <p:cNvSpPr>
            <a:spLocks noGrp="1"/>
          </p:cNvSpPr>
          <p:nvPr>
            <p:ph type="pic" sz="quarter" idx="43"/>
          </p:nvPr>
        </p:nvSpPr>
        <p:spPr/>
      </p:sp>
      <p:pic>
        <p:nvPicPr>
          <p:cNvPr id="1030" name="Picture 6" descr="Imagini pentru minicomputers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00" y="1850777"/>
            <a:ext cx="2905502" cy="197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ini pentru microcomputers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650" y="1602530"/>
            <a:ext cx="3302934" cy="23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Стрелка вниз 12"/>
          <p:cNvSpPr/>
          <p:nvPr/>
        </p:nvSpPr>
        <p:spPr>
          <a:xfrm>
            <a:off x="1042717" y="4032177"/>
            <a:ext cx="592428" cy="99656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трелка вниз 22"/>
          <p:cNvSpPr/>
          <p:nvPr/>
        </p:nvSpPr>
        <p:spPr>
          <a:xfrm>
            <a:off x="3809138" y="4093945"/>
            <a:ext cx="592428" cy="99656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Стрелка вниз 23"/>
          <p:cNvSpPr/>
          <p:nvPr/>
        </p:nvSpPr>
        <p:spPr>
          <a:xfrm>
            <a:off x="6520437" y="4142467"/>
            <a:ext cx="592428" cy="99656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низ 24"/>
          <p:cNvSpPr/>
          <p:nvPr/>
        </p:nvSpPr>
        <p:spPr>
          <a:xfrm>
            <a:off x="9669903" y="4162315"/>
            <a:ext cx="592428" cy="996567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62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9365D194-85BA-4D50-B47D-062E79220F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6945" y="586719"/>
            <a:ext cx="5959013" cy="5626902"/>
          </a:xfrm>
        </p:spPr>
        <p:txBody>
          <a:bodyPr rtlCol="0"/>
          <a:lstStyle/>
          <a:p>
            <a:pPr marL="0" indent="0" rtl="0">
              <a:spcBef>
                <a:spcPts val="0"/>
              </a:spcBef>
              <a:spcAft>
                <a:spcPts val="1500"/>
              </a:spcAft>
              <a:buNone/>
            </a:pPr>
            <a:r>
              <a:rPr lang="en-US" sz="4800" b="1" noProof="1" smtClean="0">
                <a:latin typeface="Agency FB" panose="020B0503020202020204" pitchFamily="34" charset="0"/>
              </a:rPr>
              <a:t>Supercalculatoarele</a:t>
            </a:r>
          </a:p>
          <a:p>
            <a:pPr rtl="0">
              <a:spcBef>
                <a:spcPts val="0"/>
              </a:spcBef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en-US" sz="3600" noProof="1" smtClean="0">
                <a:latin typeface="Agency FB" panose="020B0503020202020204" pitchFamily="34" charset="0"/>
              </a:rPr>
              <a:t>1000 bilioane opera</a:t>
            </a:r>
            <a:r>
              <a:rPr lang="ro-RO" sz="3600" noProof="1" smtClean="0">
                <a:latin typeface="Agency FB" panose="020B0503020202020204" pitchFamily="34" charset="0"/>
              </a:rPr>
              <a:t>ții pe secundă;</a:t>
            </a:r>
          </a:p>
          <a:p>
            <a:pPr rtl="0">
              <a:spcBef>
                <a:spcPts val="0"/>
              </a:spcBef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ro-RO" sz="3600" noProof="1" smtClean="0">
                <a:latin typeface="Agency FB" panose="020B0503020202020204" pitchFamily="34" charset="0"/>
              </a:rPr>
              <a:t>20 milioane $;</a:t>
            </a:r>
          </a:p>
          <a:p>
            <a:pPr rtl="0">
              <a:spcBef>
                <a:spcPts val="0"/>
              </a:spcBef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ro-RO" sz="3600" noProof="1" smtClean="0">
                <a:latin typeface="Agency FB" panose="020B0503020202020204" pitchFamily="34" charset="0"/>
              </a:rPr>
              <a:t>Firme: IBM, Gray Research, Fujitsu, ETA Systems;</a:t>
            </a:r>
          </a:p>
          <a:p>
            <a:pPr rtl="0">
              <a:spcBef>
                <a:spcPts val="0"/>
              </a:spcBef>
              <a:spcAft>
                <a:spcPts val="1500"/>
              </a:spcAft>
              <a:buFont typeface="Courier New" panose="02070309020205020404" pitchFamily="49" charset="0"/>
              <a:buChar char="o"/>
            </a:pPr>
            <a:r>
              <a:rPr lang="ro-RO" sz="3600" noProof="1" smtClean="0">
                <a:latin typeface="Agency FB" panose="020B0503020202020204" pitchFamily="34" charset="0"/>
              </a:rPr>
              <a:t>Aeronautică, fizica nucleară, prognoza meteo, astronautică.</a:t>
            </a:r>
          </a:p>
          <a:p>
            <a:pPr rtl="0">
              <a:spcBef>
                <a:spcPts val="0"/>
              </a:spcBef>
              <a:spcAft>
                <a:spcPts val="1500"/>
              </a:spcAft>
              <a:buFont typeface="Courier New" panose="02070309020205020404" pitchFamily="49" charset="0"/>
              <a:buChar char="o"/>
            </a:pPr>
            <a:endParaRPr lang="ru-RU" sz="3200" noProof="1"/>
          </a:p>
        </p:txBody>
      </p:sp>
      <p:sp>
        <p:nvSpPr>
          <p:cNvPr id="9" name="Прямоугольник 6" descr="Нижний разделитель">
            <a:extLst>
              <a:ext uri="{FF2B5EF4-FFF2-40B4-BE49-F238E27FC236}">
                <a16:creationId xmlns:a16="http://schemas.microsoft.com/office/drawing/2014/main" xmlns="" id="{C9D745AD-2359-4511-AF2E-0CFC078347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453850" y="2814319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 6" descr="Верхний разделитель">
            <a:extLst>
              <a:ext uri="{FF2B5EF4-FFF2-40B4-BE49-F238E27FC236}">
                <a16:creationId xmlns:a16="http://schemas.microsoft.com/office/drawing/2014/main" xmlns="" id="{A0F0B9BF-0637-4907-A537-C5F7C796FC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7453850" y="404285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28F602C-7F98-4C02-99D4-ED65E00D66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4</a:t>
            </a:fld>
            <a:endParaRPr lang="ru-RU" dirty="0"/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8" name="Рисунок 7"/>
          <p:cNvSpPr>
            <a:spLocks noGrp="1"/>
          </p:cNvSpPr>
          <p:nvPr>
            <p:ph type="pic" sz="quarter" idx="17"/>
          </p:nvPr>
        </p:nvSpPr>
        <p:spPr/>
      </p:sp>
      <p:pic>
        <p:nvPicPr>
          <p:cNvPr id="2050" name="Picture 2" descr="Imagini pentru supercalculato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06" y="452885"/>
            <a:ext cx="3932787" cy="249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ini pentru supercalculato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06" y="3315711"/>
            <a:ext cx="3932787" cy="284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9" descr="Дизайн с треугольниками на укрупненном фрагменте здания">
            <a:extLst>
              <a:ext uri="{FF2B5EF4-FFF2-40B4-BE49-F238E27FC236}">
                <a16:creationId xmlns:a16="http://schemas.microsoft.com/office/drawing/2014/main" xmlns="" id="{2EC3AED0-517E-41C1-9ECD-ABB0A850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5400"/>
            <a:ext cx="12192000" cy="6778800"/>
          </a:xfr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xmlns="" id="{BA160141-042F-4099-856C-C1D62E0FF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ro-RO" sz="4800" b="1" dirty="0" smtClean="0">
                <a:latin typeface="Agency FB" panose="020B0503020202020204" pitchFamily="34" charset="0"/>
              </a:rPr>
              <a:t>Calculatoarele mari </a:t>
            </a:r>
            <a:endParaRPr lang="ru-RU" sz="4800" b="1" dirty="0"/>
          </a:p>
        </p:txBody>
      </p:sp>
      <p:sp>
        <p:nvSpPr>
          <p:cNvPr id="23" name="Подзаголовок 22">
            <a:extLst>
              <a:ext uri="{FF2B5EF4-FFF2-40B4-BE49-F238E27FC236}">
                <a16:creationId xmlns:a16="http://schemas.microsoft.com/office/drawing/2014/main" xmlns="" id="{212BE0C8-3274-44C1-93C2-9347988BD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606" y="5383369"/>
            <a:ext cx="3932788" cy="945941"/>
          </a:xfrm>
        </p:spPr>
        <p:txBody>
          <a:bodyPr rtlCol="0"/>
          <a:lstStyle/>
          <a:p>
            <a:pPr rtl="0"/>
            <a:r>
              <a:rPr lang="ro-RO" sz="2400" noProof="1" smtClean="0">
                <a:latin typeface="Baskerville Old Face" panose="02020602080505020303" pitchFamily="18" charset="0"/>
              </a:rPr>
              <a:t>Mainframe -”dulapul principal”</a:t>
            </a:r>
            <a:endParaRPr lang="ru-RU" sz="2400" noProof="1"/>
          </a:p>
        </p:txBody>
      </p:sp>
      <p:sp>
        <p:nvSpPr>
          <p:cNvPr id="7" name="Прямоугольник 6" descr="Нижний разделитель изображений">
            <a:extLst>
              <a:ext uri="{FF2B5EF4-FFF2-40B4-BE49-F238E27FC236}">
                <a16:creationId xmlns:a16="http://schemas.microsoft.com/office/drawing/2014/main" xmlns="" id="{432C84AD-44F1-45D1-9F68-3FDC756E5C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08650" y="3386488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7" name="Прямоугольник 6" descr="Верхний разделитель изображений">
            <a:extLst>
              <a:ext uri="{FF2B5EF4-FFF2-40B4-BE49-F238E27FC236}">
                <a16:creationId xmlns:a16="http://schemas.microsoft.com/office/drawing/2014/main" xmlns="" id="{8442E937-7F5A-4CF2-98BD-C9CF5F2B4D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408650" y="404285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pSp>
        <p:nvGrpSpPr>
          <p:cNvPr id="9" name="Группа 8" descr="Логотип">
            <a:extLst>
              <a:ext uri="{FF2B5EF4-FFF2-40B4-BE49-F238E27FC236}">
                <a16:creationId xmlns:a16="http://schemas.microsoft.com/office/drawing/2014/main" xmlns="" id="{3F31EBC4-0A2C-402C-AE20-AC3F0C88AF14}"/>
              </a:ext>
            </a:extLst>
          </p:cNvPr>
          <p:cNvGrpSpPr/>
          <p:nvPr/>
        </p:nvGrpSpPr>
        <p:grpSpPr>
          <a:xfrm>
            <a:off x="9874905" y="6067700"/>
            <a:ext cx="2173095" cy="523220"/>
            <a:chOff x="1985170" y="1950690"/>
            <a:chExt cx="2173095" cy="523220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xmlns="" id="{53F4EED9-3E92-4A9D-8DA8-01DFF623C45D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ru-RU" sz="2000" b="1" dirty="0" err="1">
                  <a:solidFill>
                    <a:schemeClr val="bg1"/>
                  </a:solidFill>
                  <a:latin typeface="+mj-lt"/>
                </a:rPr>
                <a:t>Contoso</a:t>
              </a:r>
              <a:r>
                <a:rPr lang="ru-RU" sz="20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ru-RU" sz="2000" i="1" dirty="0" err="1">
                  <a:solidFill>
                    <a:schemeClr val="bg1"/>
                  </a:solidFill>
                  <a:latin typeface="+mj-lt"/>
                </a:rPr>
                <a:t>Ltd</a:t>
              </a:r>
              <a:r>
                <a:rPr lang="ru-RU" sz="2000" dirty="0">
                  <a:solidFill>
                    <a:schemeClr val="bg1"/>
                  </a:solidFill>
                  <a:latin typeface="+mj-lt"/>
                </a:rPr>
                <a:t>.</a:t>
              </a:r>
            </a:p>
          </p:txBody>
        </p:sp>
        <p:sp>
          <p:nvSpPr>
            <p:cNvPr id="11" name="Прямоугольник 6">
              <a:extLst>
                <a:ext uri="{FF2B5EF4-FFF2-40B4-BE49-F238E27FC236}">
                  <a16:creationId xmlns:a16="http://schemas.microsoft.com/office/drawing/2014/main" xmlns="" id="{932EEAB5-EC39-4A1C-9DB2-86C49079560B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2" name="Рисунок 1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3074" name="Picture 2" descr="Imagini pentru calculatoarele mar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9" y="484916"/>
            <a:ext cx="4189901" cy="299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9049" y="484916"/>
            <a:ext cx="6708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Sute de bilioane operații pe secundă;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20 mii- milioane $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Mari centre de calcul în regim non-stop;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Zeci de discuri magnetice și imprimante;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Sute de console;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6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Firme: IBM, Hitachi, Amdahl, Fujitsu. 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3076" name="Picture 4" descr="Imagini pentru calculatoarele mar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543" y="3909945"/>
            <a:ext cx="2286449" cy="274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ini pentru calculatoarele mar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048" y="3900068"/>
            <a:ext cx="3822951" cy="277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61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1" y="341848"/>
            <a:ext cx="11340000" cy="432000"/>
          </a:xfrm>
        </p:spPr>
        <p:txBody>
          <a:bodyPr rtlCol="0"/>
          <a:lstStyle/>
          <a:p>
            <a:pPr algn="ctr" rtl="0"/>
            <a:r>
              <a:rPr lang="ro-RO" sz="4000" dirty="0" smtClean="0"/>
              <a:t>Schema-bloc a unui calculator  mare</a:t>
            </a:r>
            <a:endParaRPr lang="ru-RU" sz="4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4098" name="Picture 2" descr="Imagini pentru schema bloc a unui calculator perso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0" y="906824"/>
            <a:ext cx="10097036" cy="548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наброски металлических книжных полок на потолке">
            <a:extLst>
              <a:ext uri="{FF2B5EF4-FFF2-40B4-BE49-F238E27FC236}">
                <a16:creationId xmlns:a16="http://schemas.microsoft.com/office/drawing/2014/main" xmlns="" id="{8FDCC8BE-5223-4CB6-8D1A-CF93D63652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98"/>
            <a:ext cx="12192000" cy="6010054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15B08D19-26C2-431E-9138-F390BDD0F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974" y="163897"/>
            <a:ext cx="4959225" cy="5724000"/>
          </a:xfrm>
        </p:spPr>
        <p:txBody>
          <a:bodyPr rtlCol="0"/>
          <a:lstStyle/>
          <a:p>
            <a:pPr rtl="0"/>
            <a:r>
              <a:rPr lang="ro-RO" sz="5400" b="1" dirty="0" smtClean="0">
                <a:latin typeface="Agency FB" panose="020B0503020202020204" pitchFamily="34" charset="0"/>
              </a:rPr>
              <a:t>Minicalculatoarele</a:t>
            </a:r>
            <a:endParaRPr lang="ru-RU" sz="5400" b="1" dirty="0"/>
          </a:p>
        </p:txBody>
      </p:sp>
      <p:sp>
        <p:nvSpPr>
          <p:cNvPr id="9" name="Прямоугольник 6" descr="Контрастный разделитель">
            <a:extLst>
              <a:ext uri="{FF2B5EF4-FFF2-40B4-BE49-F238E27FC236}">
                <a16:creationId xmlns:a16="http://schemas.microsoft.com/office/drawing/2014/main" xmlns="" id="{125F0C7C-308A-40B5-BDB9-10CCBC2380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7453850" y="404285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6" descr="Нижний контрастный разделитель изображений">
            <a:extLst>
              <a:ext uri="{FF2B5EF4-FFF2-40B4-BE49-F238E27FC236}">
                <a16:creationId xmlns:a16="http://schemas.microsoft.com/office/drawing/2014/main" xmlns="" id="{30600985-B2DF-4BDC-A233-B58FEEFD0B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453850" y="2814319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xmlns="" id="{8A726CC1-B260-4FE5-87C1-F6F4BC6F2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6643" y="4617126"/>
            <a:ext cx="3932788" cy="750814"/>
          </a:xfrm>
        </p:spPr>
        <p:txBody>
          <a:bodyPr rtlCol="0"/>
          <a:lstStyle/>
          <a:p>
            <a:pPr algn="ctr" rtl="0"/>
            <a:r>
              <a:rPr lang="ro-RO" sz="2400" noProof="1" smtClean="0">
                <a:latin typeface="Baskerville Old Face" panose="02020602080505020303" pitchFamily="18" charset="0"/>
              </a:rPr>
              <a:t>Minicalculatoarele au fost înlocuite de calculatoarele personale.</a:t>
            </a:r>
            <a:endParaRPr lang="ru-RU" sz="2400" noProof="1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0BCDD0B-55B2-4C56-A95D-0116EAD85A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7</a:t>
            </a:fld>
            <a:endParaRPr lang="ru-RU" dirty="0"/>
          </a:p>
        </p:txBody>
      </p:sp>
      <p:sp>
        <p:nvSpPr>
          <p:cNvPr id="2" name="Рисунок 1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5122" name="Picture 2" descr="Imagini pentru modern minicomput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712" y="565766"/>
            <a:ext cx="4070350" cy="227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ini pentru whi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29" y="597770"/>
            <a:ext cx="5826187" cy="443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ini pentru modern minicomput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980" y="3582411"/>
            <a:ext cx="2712584" cy="310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2741" y="495502"/>
            <a:ext cx="61174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>
                <a:latin typeface="Agency FB" panose="020B0503020202020204" pitchFamily="34" charset="0"/>
              </a:rPr>
              <a:t>Sute de milioane operații pe secundă;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>
                <a:latin typeface="Agency FB" panose="020B0503020202020204" pitchFamily="34" charset="0"/>
              </a:rPr>
              <a:t>200-300 mii $;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>
                <a:latin typeface="Agency FB" panose="020B0503020202020204" pitchFamily="34" charset="0"/>
              </a:rPr>
              <a:t>Echipamente periferice: discuri magnetice, 1-2 imprimante, console;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>
                <a:latin typeface="Agency FB" panose="020B0503020202020204" pitchFamily="34" charset="0"/>
              </a:rPr>
              <a:t>Proiectarea asistată de calculator, automatizări industriale, experimente științifice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>
                <a:latin typeface="Agency FB" panose="020B0503020202020204" pitchFamily="34" charset="0"/>
              </a:rPr>
              <a:t>Firme: IBM, Wang, Texas Instruments, Data General, DEC.</a:t>
            </a:r>
            <a:endParaRPr lang="ru-RU" sz="32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3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Крупное изображение архитектурной модели решетки и стены">
            <a:extLst>
              <a:ext uri="{FF2B5EF4-FFF2-40B4-BE49-F238E27FC236}">
                <a16:creationId xmlns:a16="http://schemas.microsoft.com/office/drawing/2014/main" xmlns="" id="{ACF36960-4969-4798-A8C8-46030DFF29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999" y="28088"/>
            <a:ext cx="4680001" cy="6480000"/>
          </a:xfrm>
        </p:spPr>
      </p:pic>
      <p:grpSp>
        <p:nvGrpSpPr>
          <p:cNvPr id="73" name="Группа 72" descr="Рисунок">
            <a:extLst>
              <a:ext uri="{FF2B5EF4-FFF2-40B4-BE49-F238E27FC236}">
                <a16:creationId xmlns:a16="http://schemas.microsoft.com/office/drawing/2014/main" xmlns="" id="{B6D8D491-92D5-4337-BEB1-FCB3EB42F01F}"/>
              </a:ext>
            </a:extLst>
          </p:cNvPr>
          <p:cNvGrpSpPr/>
          <p:nvPr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74" name="Прямоугольник 6">
              <a:extLst>
                <a:ext uri="{FF2B5EF4-FFF2-40B4-BE49-F238E27FC236}">
                  <a16:creationId xmlns:a16="http://schemas.microsoft.com/office/drawing/2014/main" xmlns="" id="{B8F9FC5C-E147-4E48-832E-5E7D4F0060C2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75" name="Прямоугольник 6">
              <a:extLst>
                <a:ext uri="{FF2B5EF4-FFF2-40B4-BE49-F238E27FC236}">
                  <a16:creationId xmlns:a16="http://schemas.microsoft.com/office/drawing/2014/main" xmlns="" id="{3817EB80-63DB-4AF9-B1C2-7A558E6371C9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37" name="Заголовок 36">
            <a:extLst>
              <a:ext uri="{FF2B5EF4-FFF2-40B4-BE49-F238E27FC236}">
                <a16:creationId xmlns:a16="http://schemas.microsoft.com/office/drawing/2014/main" xmlns="" id="{4B1315E4-875E-4E7A-B7C4-CC242E88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sz="4800" b="1" dirty="0" smtClean="0">
                <a:latin typeface="Agency FB" panose="020B0503020202020204" pitchFamily="34" charset="0"/>
              </a:rPr>
              <a:t>Microcalculatoarele</a:t>
            </a:r>
            <a:endParaRPr lang="ru-RU" sz="4800" b="1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06F84B-83F0-4BBC-AD8E-6C4E663B24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5111900" y="965916"/>
            <a:ext cx="6066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dirty="0" smtClean="0">
                <a:latin typeface="Baskerville Old Face" panose="02020602080505020303" pitchFamily="18" charset="0"/>
              </a:rPr>
              <a:t>-calculatoare personale</a:t>
            </a:r>
            <a:endParaRPr lang="ru-RU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918716" y="1427581"/>
            <a:ext cx="58222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 smtClean="0">
                <a:latin typeface="Agency FB" panose="020B0503020202020204" pitchFamily="34" charset="0"/>
              </a:rPr>
              <a:t>100-15000 $;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 smtClean="0">
                <a:latin typeface="Agency FB" panose="020B0503020202020204" pitchFamily="34" charset="0"/>
              </a:rPr>
              <a:t>Viteza- ordinul miliardelor operații pe secundă;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 smtClean="0">
                <a:latin typeface="Agency FB" panose="020B0503020202020204" pitchFamily="34" charset="0"/>
              </a:rPr>
              <a:t>Echipamente periferice: o unitate de disc rigid, flexibil, optic, o imprimantă și consolă;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3200" dirty="0" smtClean="0">
                <a:latin typeface="Agency FB" panose="020B0503020202020204" pitchFamily="34" charset="0"/>
              </a:rPr>
              <a:t>Firme: IBM, Apple, Hewlett-Packard, Dell.</a:t>
            </a:r>
            <a:endParaRPr lang="ru-RU" sz="3200" dirty="0"/>
          </a:p>
        </p:txBody>
      </p:sp>
      <p:pic>
        <p:nvPicPr>
          <p:cNvPr id="6146" name="Picture 2" descr="Imagini pentru apple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3" y="351610"/>
            <a:ext cx="3698932" cy="291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ini pentru comput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33" y="3324676"/>
            <a:ext cx="3698932" cy="307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6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Крупное изображение книг по архитектуре на книжной полке">
            <a:extLst>
              <a:ext uri="{FF2B5EF4-FFF2-40B4-BE49-F238E27FC236}">
                <a16:creationId xmlns:a16="http://schemas.microsoft.com/office/drawing/2014/main" xmlns="" id="{C96DDC1B-725A-4E23-998D-39DB95C7FF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7"/>
            <a:ext cx="12192000" cy="6777425"/>
          </a:xfrm>
        </p:spPr>
      </p:pic>
      <p:sp>
        <p:nvSpPr>
          <p:cNvPr id="8" name="Прямоугольник 6" descr="Контрастное поле.">
            <a:extLst>
              <a:ext uri="{FF2B5EF4-FFF2-40B4-BE49-F238E27FC236}">
                <a16:creationId xmlns:a16="http://schemas.microsoft.com/office/drawing/2014/main" xmlns="" id="{069B61ED-348D-4C69-8AEB-6F6DB7533D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flipV="1">
            <a:off x="595313" y="2970952"/>
            <a:ext cx="25560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pic>
        <p:nvPicPr>
          <p:cNvPr id="9" name="Графический объект 8" descr="Пользователь" title="Значок — имя докладчика">
            <a:extLst>
              <a:ext uri="{FF2B5EF4-FFF2-40B4-BE49-F238E27FC236}">
                <a16:creationId xmlns:a16="http://schemas.microsoft.com/office/drawing/2014/main" xmlns="" id="{0D936581-1C4F-499A-B80F-85EB3B0ADBC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7874" y="4486486"/>
            <a:ext cx="218900" cy="218900"/>
          </a:xfrm>
          <a:prstGeom prst="rect">
            <a:avLst/>
          </a:prstGeom>
        </p:spPr>
      </p:pic>
      <p:pic>
        <p:nvPicPr>
          <p:cNvPr id="11" name="Графический объект 10" descr="Смартфон" title="Значок — номер телефона докладчика">
            <a:extLst>
              <a:ext uri="{FF2B5EF4-FFF2-40B4-BE49-F238E27FC236}">
                <a16:creationId xmlns:a16="http://schemas.microsoft.com/office/drawing/2014/main" xmlns="" id="{B45A175C-64D2-48F2-AAC2-400B1983050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37874" y="4895246"/>
            <a:ext cx="218900" cy="218900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7403D6EB-3EF0-49B9-B771-0FFC78728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ru-RU" noProof="1"/>
              <a:t>+7 (123) 456-78-90</a:t>
            </a:r>
          </a:p>
        </p:txBody>
      </p:sp>
      <p:pic>
        <p:nvPicPr>
          <p:cNvPr id="10" name="Графический объект 9" descr="Конверт" title="Значок — адрес электронной почты докладчика">
            <a:extLst>
              <a:ext uri="{FF2B5EF4-FFF2-40B4-BE49-F238E27FC236}">
                <a16:creationId xmlns:a16="http://schemas.microsoft.com/office/drawing/2014/main" xmlns="" id="{0A5A2E66-8294-497F-B1D3-36D2F03C6D4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37874" y="5322819"/>
            <a:ext cx="218900" cy="218900"/>
          </a:xfrm>
          <a:prstGeom prst="rect">
            <a:avLst/>
          </a:prstGeo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xmlns="" id="{74637AB8-D66B-47E2-8CEB-E8B5D42CE7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ru-RU" noProof="1"/>
              <a:t>artem@contoso.com</a:t>
            </a:r>
          </a:p>
          <a:p>
            <a:pPr rtl="0"/>
            <a:endParaRPr lang="ru-RU" noProof="1"/>
          </a:p>
        </p:txBody>
      </p:sp>
      <p:pic>
        <p:nvPicPr>
          <p:cNvPr id="17" name="Графический объект 16" descr="Ссылка">
            <a:extLst>
              <a:ext uri="{FF2B5EF4-FFF2-40B4-BE49-F238E27FC236}">
                <a16:creationId xmlns:a16="http://schemas.microsoft.com/office/drawing/2014/main" xmlns="" id="{8B0D17A9-1A1F-4E6C-89F3-F8C144A5A88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21015" y="5700480"/>
            <a:ext cx="244786" cy="244786"/>
          </a:xfrm>
          <a:prstGeom prst="rect">
            <a:avLst/>
          </a:prstGeo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6E734FFE-24D3-4BB4-93BD-AD5CADA3FE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ru-RU" noProof="1"/>
              <a:t>www.contoso.com</a:t>
            </a:r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>
          <a:xfrm>
            <a:off x="282914" y="149399"/>
            <a:ext cx="4860000" cy="6480000"/>
          </a:xfrm>
        </p:spPr>
        <p:txBody>
          <a:bodyPr/>
          <a:lstStyle/>
          <a:p>
            <a:pPr algn="ctr"/>
            <a:r>
              <a:rPr lang="ro-RO" dirty="0" smtClean="0"/>
              <a:t>Mulțumim pentru atenție!</a:t>
            </a:r>
            <a:r>
              <a:rPr lang="ro-RO" sz="2800" dirty="0" smtClean="0"/>
              <a:t/>
            </a:r>
            <a:br>
              <a:rPr lang="ro-RO" sz="2800" dirty="0" smtClean="0"/>
            </a:br>
            <a:r>
              <a:rPr lang="ro-RO" sz="2800" dirty="0" smtClean="0"/>
              <a:t>Realizat de Jantoan Nicoleta și Roșca Marcel </a:t>
            </a:r>
            <a:br>
              <a:rPr lang="ro-RO" sz="2800" dirty="0" smtClean="0"/>
            </a:br>
            <a:r>
              <a:rPr lang="ro-RO" sz="2800" dirty="0" smtClean="0"/>
              <a:t>Clasa a X-a ”B„</a:t>
            </a:r>
            <a:endParaRPr lang="ru-RU" dirty="0"/>
          </a:p>
        </p:txBody>
      </p:sp>
      <p:pic>
        <p:nvPicPr>
          <p:cNvPr id="7170" name="Picture 2" descr="Imagini pentru the evolution of computer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357" y="181388"/>
            <a:ext cx="6172200" cy="562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471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35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8E40C8"/>
      </a:accent1>
      <a:accent2>
        <a:srgbClr val="D1A458"/>
      </a:accent2>
      <a:accent3>
        <a:srgbClr val="219550"/>
      </a:accent3>
      <a:accent4>
        <a:srgbClr val="5AA2C8"/>
      </a:accent4>
      <a:accent5>
        <a:srgbClr val="D1737B"/>
      </a:accent5>
      <a:accent6>
        <a:srgbClr val="7B7931"/>
      </a:accent6>
      <a:hlink>
        <a:srgbClr val="8E40C8"/>
      </a:hlink>
      <a:folHlink>
        <a:srgbClr val="8E40C8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549_TF16411248.potx" id="{6E250086-97E1-4042-811E-BB45AE74F0FB}" vid="{3860F70A-3D30-41D9-8434-6A7E943678D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F655827-7CC1-40B1-BA1C-E9676D7EED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43E42B-7C8A-4AB1-9F29-E7D83A36D5D6}">
  <ds:schemaRefs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fb0879af-3eba-417a-a55a-ffe6dcd6ca77"/>
    <ds:schemaRef ds:uri="http://schemas.microsoft.com/office/2006/documentManagement/types"/>
    <ds:schemaRef ds:uri="6dc4bcd6-49db-4c07-9060-8acfc67cef9f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TM03457496[[fn=Параллакс]]</Template>
  <TotalTime>0</TotalTime>
  <Words>261</Words>
  <Application>Microsoft Office PowerPoint</Application>
  <PresentationFormat>Широкоэкранный</PresentationFormat>
  <Paragraphs>62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9" baseType="lpstr">
      <vt:lpstr>Agency FB</vt:lpstr>
      <vt:lpstr>Arial</vt:lpstr>
      <vt:lpstr>Arial Rounded MT Bold</vt:lpstr>
      <vt:lpstr>Baskerville Old Face</vt:lpstr>
      <vt:lpstr>Calibri</vt:lpstr>
      <vt:lpstr>Cambria</vt:lpstr>
      <vt:lpstr>Courier New</vt:lpstr>
      <vt:lpstr>Times New Roman</vt:lpstr>
      <vt:lpstr>Wingdings</vt:lpstr>
      <vt:lpstr>Тема Office</vt:lpstr>
      <vt:lpstr>Clasificarea calculatoarelor</vt:lpstr>
      <vt:lpstr>Caracteristica generală:</vt:lpstr>
      <vt:lpstr>Clasificarea calculatoarelor:</vt:lpstr>
      <vt:lpstr>Презентация PowerPoint</vt:lpstr>
      <vt:lpstr>Calculatoarele mari </vt:lpstr>
      <vt:lpstr>Schema-bloc a unui calculator  mare</vt:lpstr>
      <vt:lpstr>Minicalculatoarele</vt:lpstr>
      <vt:lpstr>Microcalculatoarele</vt:lpstr>
      <vt:lpstr>Mulțumim pentru atenție! Realizat de Jantoan Nicoleta și Roșca Marcel  Clasa a X-a ”B„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2019-04-21T14:06:53Z</dcterms:created>
  <dcterms:modified xsi:type="dcterms:W3CDTF">2019-05-06T09:58:39Z</dcterms:modified>
</cp:coreProperties>
</file>